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63" r:id="rId2"/>
  </p:sldIdLst>
  <p:sldSz cx="9144000" cy="6858000" type="screen4x3"/>
  <p:notesSz cx="6735763" cy="986948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21" autoAdjust="0"/>
    <p:restoredTop sz="94660"/>
  </p:normalViewPr>
  <p:slideViewPr>
    <p:cSldViewPr>
      <p:cViewPr>
        <p:scale>
          <a:sx n="62" d="100"/>
          <a:sy n="62" d="100"/>
        </p:scale>
        <p:origin x="-931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D84947-113D-4736-BE76-3157A17321BB}" type="datetimeFigureOut">
              <a:rPr lang="zh-TW" altLang="en-US" smtClean="0"/>
              <a:t>2014/2/13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374188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14763" y="9374188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4C691D-44C1-4454-97BC-803CB34C74A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048518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AF25A-6979-4FC9-8FAB-EFD42282DC42}" type="datetimeFigureOut">
              <a:rPr lang="zh-TW" altLang="en-US" smtClean="0"/>
              <a:t>2014/2/13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FFFF8-F573-47B1-9E9B-3438CF8F40C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64374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AF25A-6979-4FC9-8FAB-EFD42282DC42}" type="datetimeFigureOut">
              <a:rPr lang="zh-TW" altLang="en-US" smtClean="0"/>
              <a:t>2014/2/13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FFFF8-F573-47B1-9E9B-3438CF8F40C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2236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AF25A-6979-4FC9-8FAB-EFD42282DC42}" type="datetimeFigureOut">
              <a:rPr lang="zh-TW" altLang="en-US" smtClean="0"/>
              <a:t>2014/2/13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FFFF8-F573-47B1-9E9B-3438CF8F40C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03594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AF25A-6979-4FC9-8FAB-EFD42282DC42}" type="datetimeFigureOut">
              <a:rPr lang="zh-TW" altLang="en-US" smtClean="0"/>
              <a:t>2014/2/13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FFFF8-F573-47B1-9E9B-3438CF8F40C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31177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AF25A-6979-4FC9-8FAB-EFD42282DC42}" type="datetimeFigureOut">
              <a:rPr lang="zh-TW" altLang="en-US" smtClean="0"/>
              <a:t>2014/2/13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FFFF8-F573-47B1-9E9B-3438CF8F40C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96999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AF25A-6979-4FC9-8FAB-EFD42282DC42}" type="datetimeFigureOut">
              <a:rPr lang="zh-TW" altLang="en-US" smtClean="0"/>
              <a:t>2014/2/13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FFFF8-F573-47B1-9E9B-3438CF8F40C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87944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AF25A-6979-4FC9-8FAB-EFD42282DC42}" type="datetimeFigureOut">
              <a:rPr lang="zh-TW" altLang="en-US" smtClean="0"/>
              <a:t>2014/2/13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FFFF8-F573-47B1-9E9B-3438CF8F40C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3764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AF25A-6979-4FC9-8FAB-EFD42282DC42}" type="datetimeFigureOut">
              <a:rPr lang="zh-TW" altLang="en-US" smtClean="0"/>
              <a:t>2014/2/13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FFFF8-F573-47B1-9E9B-3438CF8F40C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51654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AF25A-6979-4FC9-8FAB-EFD42282DC42}" type="datetimeFigureOut">
              <a:rPr lang="zh-TW" altLang="en-US" smtClean="0"/>
              <a:t>2014/2/13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FFFF8-F573-47B1-9E9B-3438CF8F40C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12733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AF25A-6979-4FC9-8FAB-EFD42282DC42}" type="datetimeFigureOut">
              <a:rPr lang="zh-TW" altLang="en-US" smtClean="0"/>
              <a:t>2014/2/13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FFFF8-F573-47B1-9E9B-3438CF8F40C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94793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AF25A-6979-4FC9-8FAB-EFD42282DC42}" type="datetimeFigureOut">
              <a:rPr lang="zh-TW" altLang="en-US" smtClean="0"/>
              <a:t>2014/2/13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FFFF8-F573-47B1-9E9B-3438CF8F40C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2665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7AF25A-6979-4FC9-8FAB-EFD42282DC42}" type="datetimeFigureOut">
              <a:rPr lang="zh-TW" altLang="en-US" smtClean="0"/>
              <a:t>2014/2/13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6FFFF8-F573-47B1-9E9B-3438CF8F40C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17415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2691381"/>
              </p:ext>
            </p:extLst>
          </p:nvPr>
        </p:nvGraphicFramePr>
        <p:xfrm>
          <a:off x="323528" y="404664"/>
          <a:ext cx="8352928" cy="4850709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1584176"/>
                <a:gridCol w="6768752"/>
              </a:tblGrid>
              <a:tr h="553029">
                <a:tc>
                  <a:txBody>
                    <a:bodyPr/>
                    <a:lstStyle/>
                    <a:p>
                      <a:r>
                        <a:rPr lang="zh-TW" altLang="en-US" dirty="0">
                          <a:effectLst/>
                        </a:rPr>
                        <a:t>出版品名稱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 dirty="0">
                          <a:effectLst/>
                        </a:rPr>
                        <a:t>檔案入庫保管簡介</a:t>
                      </a:r>
                    </a:p>
                  </a:txBody>
                  <a:tcPr anchor="ctr"/>
                </a:tc>
              </a:tr>
              <a:tr h="316017">
                <a:tc>
                  <a:txBody>
                    <a:bodyPr/>
                    <a:lstStyle/>
                    <a:p>
                      <a:r>
                        <a:rPr lang="zh-TW" altLang="en-US"/>
                        <a:t>出版單位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檔案管理局</a:t>
                      </a:r>
                    </a:p>
                  </a:txBody>
                  <a:tcPr anchor="ctr"/>
                </a:tc>
              </a:tr>
              <a:tr h="316017">
                <a:tc>
                  <a:txBody>
                    <a:bodyPr/>
                    <a:lstStyle/>
                    <a:p>
                      <a:r>
                        <a:rPr lang="zh-TW" altLang="en-US"/>
                        <a:t>作者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檔案管理局</a:t>
                      </a:r>
                    </a:p>
                  </a:txBody>
                  <a:tcPr anchor="ctr"/>
                </a:tc>
              </a:tr>
              <a:tr h="316017">
                <a:tc>
                  <a:txBody>
                    <a:bodyPr/>
                    <a:lstStyle/>
                    <a:p>
                      <a:r>
                        <a:rPr lang="en-US"/>
                        <a:t>ISBN/ISSN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 </a:t>
                      </a:r>
                    </a:p>
                  </a:txBody>
                  <a:tcPr anchor="ctr"/>
                </a:tc>
              </a:tr>
              <a:tr h="316017">
                <a:tc>
                  <a:txBody>
                    <a:bodyPr/>
                    <a:lstStyle/>
                    <a:p>
                      <a:r>
                        <a:rPr lang="en-US"/>
                        <a:t>GPN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 </a:t>
                      </a:r>
                    </a:p>
                  </a:txBody>
                  <a:tcPr anchor="ctr"/>
                </a:tc>
              </a:tr>
              <a:tr h="316017">
                <a:tc>
                  <a:txBody>
                    <a:bodyPr/>
                    <a:lstStyle/>
                    <a:p>
                      <a:r>
                        <a:rPr lang="zh-TW" altLang="en-US"/>
                        <a:t>出版地點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檔案管理局</a:t>
                      </a:r>
                    </a:p>
                  </a:txBody>
                  <a:tcPr anchor="ctr"/>
                </a:tc>
              </a:tr>
              <a:tr h="316017">
                <a:tc>
                  <a:txBody>
                    <a:bodyPr/>
                    <a:lstStyle/>
                    <a:p>
                      <a:r>
                        <a:rPr lang="zh-TW" altLang="en-US"/>
                        <a:t>出版年月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/>
                        <a:t>097.11.01 </a:t>
                      </a:r>
                    </a:p>
                  </a:txBody>
                  <a:tcPr anchor="ctr"/>
                </a:tc>
              </a:tr>
              <a:tr h="316017">
                <a:tc>
                  <a:txBody>
                    <a:bodyPr/>
                    <a:lstStyle/>
                    <a:p>
                      <a:r>
                        <a:rPr lang="zh-TW" altLang="en-US"/>
                        <a:t>摘要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 dirty="0"/>
                        <a:t>檔案入庫保管簡介摺頁</a:t>
                      </a:r>
                    </a:p>
                  </a:txBody>
                  <a:tcPr anchor="ctr"/>
                </a:tc>
              </a:tr>
              <a:tr h="316017">
                <a:tc>
                  <a:txBody>
                    <a:bodyPr/>
                    <a:lstStyle/>
                    <a:p>
                      <a:r>
                        <a:rPr lang="zh-TW" altLang="en-US"/>
                        <a:t>備註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 </a:t>
                      </a:r>
                    </a:p>
                  </a:txBody>
                  <a:tcPr anchor="ctr"/>
                </a:tc>
              </a:tr>
              <a:tr h="316017">
                <a:tc>
                  <a:txBody>
                    <a:bodyPr/>
                    <a:lstStyle/>
                    <a:p>
                      <a:r>
                        <a:rPr lang="zh-TW" altLang="en-US"/>
                        <a:t>展售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無 </a:t>
                      </a:r>
                    </a:p>
                  </a:txBody>
                  <a:tcPr anchor="ctr"/>
                </a:tc>
              </a:tr>
              <a:tr h="316017">
                <a:tc>
                  <a:txBody>
                    <a:bodyPr/>
                    <a:lstStyle/>
                    <a:p>
                      <a:r>
                        <a:rPr lang="zh-TW" altLang="en-US"/>
                        <a:t>索閱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有 </a:t>
                      </a:r>
                    </a:p>
                  </a:txBody>
                  <a:tcPr anchor="ctr"/>
                </a:tc>
              </a:tr>
              <a:tr h="553029">
                <a:tc>
                  <a:txBody>
                    <a:bodyPr/>
                    <a:lstStyle/>
                    <a:p>
                      <a:r>
                        <a:rPr lang="zh-TW" altLang="en-US">
                          <a:effectLst/>
                        </a:rPr>
                        <a:t>展售</a:t>
                      </a:r>
                      <a:r>
                        <a:rPr lang="en-US" altLang="zh-TW">
                          <a:effectLst/>
                        </a:rPr>
                        <a:t>/</a:t>
                      </a:r>
                      <a:r>
                        <a:rPr lang="zh-TW" altLang="en-US">
                          <a:effectLst/>
                        </a:rPr>
                        <a:t>索閱備註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 dirty="0"/>
                        <a:t>限量索閱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2695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450</TotalTime>
  <Words>45</Words>
  <Application>Microsoft Office PowerPoint</Application>
  <PresentationFormat>如螢幕大小 (4:3)</PresentationFormat>
  <Paragraphs>24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PowerPoint 簡報</vt:lpstr>
    </vt:vector>
  </TitlesOfParts>
  <Company>Ministry of Economic Affairs,R.O.C.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王素琴</dc:creator>
  <cp:lastModifiedBy>user</cp:lastModifiedBy>
  <cp:revision>45</cp:revision>
  <cp:lastPrinted>2014-02-07T11:45:17Z</cp:lastPrinted>
  <dcterms:created xsi:type="dcterms:W3CDTF">2014-02-06T07:32:51Z</dcterms:created>
  <dcterms:modified xsi:type="dcterms:W3CDTF">2014-02-13T11:30:43Z</dcterms:modified>
</cp:coreProperties>
</file>