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3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691381"/>
              </p:ext>
            </p:extLst>
          </p:nvPr>
        </p:nvGraphicFramePr>
        <p:xfrm>
          <a:off x="323528" y="404664"/>
          <a:ext cx="8352928" cy="485070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584176"/>
                <a:gridCol w="6768752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檔案入庫保管簡介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097.11.01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檔案入庫保管簡介摺頁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無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有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展售</a:t>
                      </a:r>
                      <a:r>
                        <a:rPr lang="en-US" altLang="zh-TW">
                          <a:effectLst/>
                        </a:rPr>
                        <a:t>/</a:t>
                      </a:r>
                      <a:r>
                        <a:rPr lang="zh-TW" altLang="en-US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限量索閱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6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45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45</cp:revision>
  <cp:lastPrinted>2014-02-07T11:45:17Z</cp:lastPrinted>
  <dcterms:created xsi:type="dcterms:W3CDTF">2014-02-06T07:32:51Z</dcterms:created>
  <dcterms:modified xsi:type="dcterms:W3CDTF">2014-02-13T11:30:43Z</dcterms:modified>
</cp:coreProperties>
</file>